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89" y="6196125"/>
            <a:ext cx="768660" cy="580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1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0085" y="923290"/>
            <a:ext cx="8503920" cy="464058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6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13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02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91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209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banana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bldLvl="0" animBg="1"/>
      <p:bldP spid="32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1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2020" y="1194435"/>
            <a:ext cx="7693660" cy="477837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6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13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02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91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209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pizza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bldLvl="0" animBg="1"/>
      <p:bldP spid="32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19203" t="6279" r="27382" b="15347"/>
          <a:stretch>
            <a:fillRect/>
          </a:stretch>
        </p:blipFill>
        <p:spPr>
          <a:xfrm>
            <a:off x="2534920" y="386080"/>
            <a:ext cx="6971665" cy="557593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6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13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02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91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209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soup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bldLvl="0" animBg="1"/>
      <p:bldP spid="32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1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rcRect l="18798" t="8160" r="17133" b="11418"/>
          <a:stretch>
            <a:fillRect/>
          </a:stretch>
        </p:blipFill>
        <p:spPr>
          <a:xfrm>
            <a:off x="3811270" y="11430"/>
            <a:ext cx="4606290" cy="674560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6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13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02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91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209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popcorn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bldLvl="0" animBg="1"/>
      <p:bldP spid="32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1275" y="132715"/>
            <a:ext cx="4572000" cy="666305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6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13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02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91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209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juice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bldLvl="0" animBg="1"/>
      <p:bldP spid="32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4294967295"/>
          </p:nvPr>
        </p:nvPicPr>
        <p:blipFill>
          <a:blip r:embed="rId1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4640" y="236220"/>
            <a:ext cx="6210935" cy="641985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6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13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02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91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209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broccoli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bldLvl="0" animBg="1"/>
      <p:bldP spid="32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1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2720" y="438785"/>
            <a:ext cx="6858635" cy="609473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6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13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02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91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209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hamburger</a:t>
            </a:r>
            <a:endParaRPr lang="en-US" sz="8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bldLvl="0" animBg="1"/>
      <p:bldP spid="32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9110" y="575945"/>
            <a:ext cx="5878830" cy="587883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6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13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02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91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209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doughnut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bldLvl="0" animBg="1"/>
      <p:bldP spid="32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1"/>
          <a:srcRect l="26616" r="28659"/>
          <a:stretch>
            <a:fillRect/>
          </a:stretch>
        </p:blipFill>
        <p:spPr>
          <a:xfrm rot="19320000">
            <a:off x="4756150" y="318770"/>
            <a:ext cx="2809240" cy="62826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6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13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02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91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209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water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bldLvl="0" animBg="1"/>
      <p:bldP spid="32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WPS Presentation</Application>
  <PresentationFormat>Widescreen</PresentationFormat>
  <Paragraphs>36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shaun</dc:creator>
  <cp:lastModifiedBy>shaun</cp:lastModifiedBy>
  <cp:revision>1</cp:revision>
  <dcterms:created xsi:type="dcterms:W3CDTF">2021-05-31T05:38:16Z</dcterms:created>
  <dcterms:modified xsi:type="dcterms:W3CDTF">2021-05-31T05:38:16Z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1033-10.1.0.5510</vt:lpwstr>
  </property>
</Properties>
</file>